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65" r:id="rId6"/>
    <p:sldId id="287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61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oiane.training/course/angular/" TargetMode="External"/><Relationship Id="rId3" Type="http://schemas.openxmlformats.org/officeDocument/2006/relationships/image" Target="../media/image26.svg"/><Relationship Id="rId7" Type="http://schemas.openxmlformats.org/officeDocument/2006/relationships/hyperlink" Target="https://angular.io/" TargetMode="External"/><Relationship Id="rId12" Type="http://schemas.openxmlformats.org/officeDocument/2006/relationships/hyperlink" Target="https://github.com/BootCampAvanSanAnder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li.angular.io/" TargetMode="External"/><Relationship Id="rId11" Type="http://schemas.openxmlformats.org/officeDocument/2006/relationships/hyperlink" Target="https://www.meetup.com/pt-BR/AngularJS-Sao-Paulo/" TargetMode="External"/><Relationship Id="rId5" Type="http://schemas.openxmlformats.org/officeDocument/2006/relationships/hyperlink" Target="https://github.com/johnpapa/angular-styleguide" TargetMode="External"/><Relationship Id="rId10" Type="http://schemas.openxmlformats.org/officeDocument/2006/relationships/hyperlink" Target="https://www.youtube.com/watch?v=g5KC7kRPotk" TargetMode="External"/><Relationship Id="rId4" Type="http://schemas.openxmlformats.org/officeDocument/2006/relationships/hyperlink" Target="https://angular.io/guide/styleguide" TargetMode="External"/><Relationship Id="rId9" Type="http://schemas.openxmlformats.org/officeDocument/2006/relationships/hyperlink" Target="https://www.udemy.com/curso-de-desenvolvimento-web-com-es6-typescript-e-angular-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npmjs.com/package/ng-blueprint" TargetMode="External"/><Relationship Id="rId4" Type="http://schemas.openxmlformats.org/officeDocument/2006/relationships/hyperlink" Target="https://copywritematters.com/copywriting-copy-deck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apêndice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705868"/>
            <a:ext cx="10981038" cy="55399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Guide e Best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Pratices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https://angular.io/guide/styleguide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https://github.com/johnpapa/angular-styleguide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https://cli.angular.io/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https://loiane.training/course/angular/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https://www.udemy.com/curso-de-desenvolvimento-web-com-es6-typescript-e-angular-4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Podcast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https://www.youtube.com/watch?v=g5KC7kRPotk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Meetup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https://www.meetup.com/pt-BR/AngularJS-Sao-Paulo/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https://github.com/BootCampAvanSanAnder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705868"/>
            <a:ext cx="10981038" cy="17851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 Deck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https://copywritematters.com/copywriting-copy-decks/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Blueprint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pacote simples para criar layouts de página reutilizáveis ​​para projetos Angular: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https://www.npmjs.com/package/ng-blueprint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7784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5639</TotalTime>
  <Words>144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136</cp:revision>
  <dcterms:created xsi:type="dcterms:W3CDTF">2018-03-08T20:56:03Z</dcterms:created>
  <dcterms:modified xsi:type="dcterms:W3CDTF">2018-04-13T12:10:00Z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